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6" userDrawn="1">
          <p15:clr>
            <a:srgbClr val="A4A3A4"/>
          </p15:clr>
        </p15:guide>
        <p15:guide id="2" pos="824" userDrawn="1">
          <p15:clr>
            <a:srgbClr val="A4A3A4"/>
          </p15:clr>
        </p15:guide>
        <p15:guide id="3" orient="horz" pos="857" userDrawn="1">
          <p15:clr>
            <a:srgbClr val="A4A3A4"/>
          </p15:clr>
        </p15:guide>
        <p15:guide id="4" orient="horz" pos="1264" userDrawn="1">
          <p15:clr>
            <a:srgbClr val="A4A3A4"/>
          </p15:clr>
        </p15:guide>
        <p15:guide id="5" orient="horz" pos="1768" userDrawn="1">
          <p15:clr>
            <a:srgbClr val="A4A3A4"/>
          </p15:clr>
        </p15:guide>
        <p15:guide id="6" orient="horz" pos="2375" userDrawn="1">
          <p15:clr>
            <a:srgbClr val="A4A3A4"/>
          </p15:clr>
        </p15:guide>
        <p15:guide id="7" orient="horz" pos="2879" userDrawn="1">
          <p15:clr>
            <a:srgbClr val="A4A3A4"/>
          </p15:clr>
        </p15:guide>
        <p15:guide id="8" pos="68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DD0B"/>
    <a:srgbClr val="DC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15C68C-1BD4-4142-A42E-29DCA57503A5}" v="148" dt="2024-01-24T16:05:08.6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1" autoAdjust="0"/>
    <p:restoredTop sz="86901" autoAdjust="0"/>
  </p:normalViewPr>
  <p:slideViewPr>
    <p:cSldViewPr snapToGrid="0">
      <p:cViewPr varScale="1">
        <p:scale>
          <a:sx n="99" d="100"/>
          <a:sy n="99" d="100"/>
        </p:scale>
        <p:origin x="834" y="90"/>
      </p:cViewPr>
      <p:guideLst>
        <p:guide orient="horz" pos="356"/>
        <p:guide pos="824"/>
        <p:guide orient="horz" pos="857"/>
        <p:guide orient="horz" pos="1264"/>
        <p:guide orient="horz" pos="1768"/>
        <p:guide orient="horz" pos="2375"/>
        <p:guide orient="horz" pos="2879"/>
        <p:guide pos="68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B9BD4-C2F8-4266-8EE5-0B39E717FAA5}" type="datetimeFigureOut">
              <a:rPr lang="pl-PL" smtClean="0"/>
              <a:t>05.02.2024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D7B8A-D5F7-4FD4-BC0F-53267CD037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718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D7B8A-D5F7-4FD4-BC0F-53267CD0372C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4403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D7B8A-D5F7-4FD4-BC0F-53267CD0372C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7830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BDF292-E4A9-40B9-8F62-6419348A5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FC14672-5385-43CE-8E69-42DB8C43FC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C98DD33-19C7-47BD-810D-EF41E5ABF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450E-90AC-46B7-894C-FB8FBC937B2D}" type="datetimeFigureOut">
              <a:rPr lang="pl-PL" smtClean="0"/>
              <a:t>05.02.2024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72EF60D-81A2-443C-90BB-AD18500C6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47F7014-605A-4611-8A9B-256FEA96F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A877-1362-4B91-BA79-74DE455C47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1163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ADCA3F-DFEF-4908-A79C-37D5B99B5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1B42FDC-E966-4958-8EB2-344D7B900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6B8A3BF-37D9-4743-83A8-354E82EB1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450E-90AC-46B7-894C-FB8FBC937B2D}" type="datetimeFigureOut">
              <a:rPr lang="pl-PL" smtClean="0"/>
              <a:t>05.02.2024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9D73C17-4BEF-4B8F-B899-31C00F50B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465B68F-6A4F-4440-A389-1BA6547D7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A877-1362-4B91-BA79-74DE455C47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259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CC1853D-2665-4589-8A5A-377B3AABD2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A1C7835-C0DD-4168-A518-173618C7C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912C3FE-56FA-4EDE-84E0-30D619C4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450E-90AC-46B7-894C-FB8FBC937B2D}" type="datetimeFigureOut">
              <a:rPr lang="pl-PL" smtClean="0"/>
              <a:t>05.02.2024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EE5F610-43A3-4ADF-B147-F71531912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1B23212-F6F4-4491-948B-4B75D0674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A877-1362-4B91-BA79-74DE455C47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721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9048D6-5943-4084-AF71-8D70144FD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F7A26B-FC26-47FC-8D4A-E4C11A841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1944D4B-A63E-4EDF-8515-079798BAF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450E-90AC-46B7-894C-FB8FBC937B2D}" type="datetimeFigureOut">
              <a:rPr lang="pl-PL" smtClean="0"/>
              <a:t>05.02.2024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8FE49DC-8A52-4225-B66C-645D8DD29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B9B86DF-AFBB-4C80-9061-7611D7928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A877-1362-4B91-BA79-74DE455C47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255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4BF707-937C-48EF-950F-847ADA4F4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489FF49-7C96-4406-9B2E-367CE7D0E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134ED42-70BF-47ED-929F-1B1D9341A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450E-90AC-46B7-894C-FB8FBC937B2D}" type="datetimeFigureOut">
              <a:rPr lang="pl-PL" smtClean="0"/>
              <a:t>05.02.2024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D8EEDAC-0797-475D-84E3-C7B7BCC62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C2D89CC-DC47-4D0B-B81E-1F4B85E8E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A877-1362-4B91-BA79-74DE455C47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7736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A2BDC9-2302-4D71-A5B1-0FD76EEEC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0115AB-CE24-4439-8E80-7984DB756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BE681B4-343D-4E6E-A205-4DF60BD1F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D416370-1E83-427E-8402-0EE21AF5D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450E-90AC-46B7-894C-FB8FBC937B2D}" type="datetimeFigureOut">
              <a:rPr lang="pl-PL" smtClean="0"/>
              <a:t>05.02.2024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B124EA4-704E-426F-9E19-0A0010EF6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B1487CF-97AB-48EB-814A-E97ACAD00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A877-1362-4B91-BA79-74DE455C47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430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98DCE2-558C-4A09-A9FB-44BF44119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82AB987-C0D5-457D-B77B-7057FB62F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3E5217B-BAEB-4749-8BCF-5A83DB616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6BC4591-47A8-406C-8F26-0112F4500E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8BDDEFF-EBF1-4785-82DB-77886DA83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A30F798-6B81-47F1-9EC0-8EEA35AFA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450E-90AC-46B7-894C-FB8FBC937B2D}" type="datetimeFigureOut">
              <a:rPr lang="pl-PL" smtClean="0"/>
              <a:t>05.02.2024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6343F81-E40B-476B-BF0F-6A3ABB811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A63CF2C-E400-4ECA-B6E1-460BE38B3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A877-1362-4B91-BA79-74DE455C47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2557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9819EB-0A5D-42A8-A1ED-ADD1D5034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7A58D2D-5F45-450A-A62C-57AA02D2A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450E-90AC-46B7-894C-FB8FBC937B2D}" type="datetimeFigureOut">
              <a:rPr lang="pl-PL" smtClean="0"/>
              <a:t>05.02.2024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BCE72B1-03F3-484A-A466-33CB01CE8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A69DDA5-7851-4030-AF0A-B8FDC30E5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A877-1362-4B91-BA79-74DE455C47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5283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906DCEB-25D5-42B7-998D-9D10E6657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450E-90AC-46B7-894C-FB8FBC937B2D}" type="datetimeFigureOut">
              <a:rPr lang="pl-PL" smtClean="0"/>
              <a:t>05.02.2024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0F4ECDC-6A26-4ED7-98C7-9A3B14332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97E0640-AE6B-4DF2-BD6D-FAC3EAA18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A877-1362-4B91-BA79-74DE455C47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3780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060F21-0087-4830-B1D0-865BF784E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768365-97BC-4607-B0D6-3B2591BE2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886A762-A459-4C2F-8A0E-3EF601227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C112B8E-DC72-444D-8DFD-AE53CCB6E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450E-90AC-46B7-894C-FB8FBC937B2D}" type="datetimeFigureOut">
              <a:rPr lang="pl-PL" smtClean="0"/>
              <a:t>05.02.2024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BB5C65A-01AF-4829-BF5C-943FB2A64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4D5D5D0-96D4-432D-A875-429752690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A877-1362-4B91-BA79-74DE455C47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210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5BA9EE-8A12-4BD9-90CE-30EEDF3F5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C8819EB-945F-44C2-B129-3DD3C4FA17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D311E9C-21FF-42CB-A283-E30F339E2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BD757AE-1444-4C26-9D0C-89C12AF17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450E-90AC-46B7-894C-FB8FBC937B2D}" type="datetimeFigureOut">
              <a:rPr lang="pl-PL" smtClean="0"/>
              <a:t>05.02.2024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5EE63B0-6951-4A58-9C7B-D32697BAF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75F98A5-147C-41B0-BFBA-373EE91AC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A877-1362-4B91-BA79-74DE455C47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378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6EAACB6-5949-43D8-83CF-ADFEED13A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3773A84-1C2F-4BF7-A27B-05E4CF5D2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11628B0-5398-4E73-8D4A-E8E8FB866A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D450E-90AC-46B7-894C-FB8FBC937B2D}" type="datetimeFigureOut">
              <a:rPr lang="pl-PL" smtClean="0"/>
              <a:t>05.02.2024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113F5E-BAAD-47F5-B5F6-4FEE97D53C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A99B2F3-4CDD-4003-963C-3DA1AA86F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9A877-1362-4B91-BA79-74DE455C47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358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10.sv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9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5.gif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4DEC84F-8651-4CAD-98C4-6B9FA31D8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58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>
            <a:extLst>
              <a:ext uri="{FF2B5EF4-FFF2-40B4-BE49-F238E27FC236}">
                <a16:creationId xmlns:a16="http://schemas.microsoft.com/office/drawing/2014/main" id="{74846138-2CE0-4C0C-A236-0F84B1C77166}"/>
              </a:ext>
            </a:extLst>
          </p:cNvPr>
          <p:cNvSpPr/>
          <p:nvPr/>
        </p:nvSpPr>
        <p:spPr>
          <a:xfrm>
            <a:off x="0" y="1905989"/>
            <a:ext cx="6929229" cy="3875011"/>
          </a:xfrm>
          <a:prstGeom prst="rect">
            <a:avLst/>
          </a:prstGeom>
          <a:solidFill>
            <a:srgbClr val="DC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dirty="0"/>
          </a:p>
        </p:txBody>
      </p:sp>
      <p:pic>
        <p:nvPicPr>
          <p:cNvPr id="10" name="Obraz 9" descr="Obraz zawierający rysunek&#10;&#10;Opis wygenerowany automatycznie">
            <a:extLst>
              <a:ext uri="{FF2B5EF4-FFF2-40B4-BE49-F238E27FC236}">
                <a16:creationId xmlns:a16="http://schemas.microsoft.com/office/drawing/2014/main" id="{D1873829-8EC8-4AEF-BB85-5B580E742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700" y="0"/>
            <a:ext cx="4051300" cy="6858000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79BBE86F-8509-489B-BDCB-C20F0C5AE775}"/>
              </a:ext>
            </a:extLst>
          </p:cNvPr>
          <p:cNvSpPr/>
          <p:nvPr/>
        </p:nvSpPr>
        <p:spPr>
          <a:xfrm>
            <a:off x="6929228" y="1905782"/>
            <a:ext cx="3875011" cy="387501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D9ADC3-4C64-4B3A-8E28-9E916EF3E4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521" y="509620"/>
            <a:ext cx="2833085" cy="78854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DA6F7F67-10CE-49C6-88A2-15D17F547811}"/>
              </a:ext>
            </a:extLst>
          </p:cNvPr>
          <p:cNvSpPr txBox="1"/>
          <p:nvPr/>
        </p:nvSpPr>
        <p:spPr>
          <a:xfrm>
            <a:off x="1182067" y="2244165"/>
            <a:ext cx="496548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…………………………………………………………………….</a:t>
            </a:r>
          </a:p>
          <a:p>
            <a:r>
              <a:rPr lang="en-US" sz="1050" dirty="0">
                <a:solidFill>
                  <a:schemeClr val="bg1"/>
                </a:solidFill>
                <a:latin typeface="+mj-lt"/>
              </a:rPr>
              <a:t>Vorname</a:t>
            </a:r>
            <a:endParaRPr lang="pl-PL" sz="1050" dirty="0">
              <a:solidFill>
                <a:schemeClr val="bg1"/>
              </a:solidFill>
              <a:latin typeface="+mj-lt"/>
            </a:endParaRP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…………………………………………………………………….</a:t>
            </a:r>
          </a:p>
          <a:p>
            <a:r>
              <a:rPr lang="en-US" sz="1050" dirty="0">
                <a:solidFill>
                  <a:schemeClr val="bg1"/>
                </a:solidFill>
                <a:latin typeface="+mj-lt"/>
              </a:rPr>
              <a:t>Nachname</a:t>
            </a:r>
            <a:endParaRPr lang="pl-PL" sz="1050" dirty="0">
              <a:solidFill>
                <a:schemeClr val="bg1"/>
              </a:solidFill>
              <a:latin typeface="+mj-lt"/>
            </a:endParaRP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…………………………………………………………………….</a:t>
            </a:r>
          </a:p>
          <a:p>
            <a:r>
              <a:rPr lang="en-US" sz="1050" dirty="0">
                <a:solidFill>
                  <a:schemeClr val="bg1"/>
                </a:solidFill>
                <a:latin typeface="+mj-lt"/>
              </a:rPr>
              <a:t>Schule</a:t>
            </a:r>
            <a:endParaRPr lang="pl-PL" sz="1050" dirty="0">
              <a:solidFill>
                <a:schemeClr val="bg1"/>
              </a:solidFill>
              <a:latin typeface="+mj-lt"/>
            </a:endParaRP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…………………………………………………………………….</a:t>
            </a:r>
          </a:p>
          <a:p>
            <a:r>
              <a:rPr lang="en-US" sz="1050" dirty="0">
                <a:solidFill>
                  <a:schemeClr val="bg1"/>
                </a:solidFill>
                <a:latin typeface="+mj-lt"/>
              </a:rPr>
              <a:t>Kategorie „Jugend musiziert“ Warschau 202</a:t>
            </a:r>
            <a:r>
              <a:rPr lang="pl-PL" sz="1050" dirty="0">
                <a:solidFill>
                  <a:schemeClr val="bg1"/>
                </a:solidFill>
                <a:latin typeface="+mj-lt"/>
              </a:rPr>
              <a:t>4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…………………………………………………………………….</a:t>
            </a:r>
          </a:p>
          <a:p>
            <a:r>
              <a:rPr lang="pl-PL" sz="1050" dirty="0">
                <a:solidFill>
                  <a:schemeClr val="bg1"/>
                </a:solidFill>
                <a:latin typeface="+mj-lt"/>
              </a:rPr>
              <a:t>Hobby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2E2A904-034F-4E77-9BB2-39639942D6BF}"/>
              </a:ext>
            </a:extLst>
          </p:cNvPr>
          <p:cNvSpPr txBox="1"/>
          <p:nvPr/>
        </p:nvSpPr>
        <p:spPr>
          <a:xfrm>
            <a:off x="6929229" y="4608294"/>
            <a:ext cx="358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Foto im quadratischen </a:t>
            </a:r>
          </a:p>
          <a:p>
            <a:pPr algn="ctr"/>
            <a:r>
              <a:rPr lang="pl-PL" b="1" dirty="0">
                <a:solidFill>
                  <a:schemeClr val="bg1"/>
                </a:solidFill>
              </a:rPr>
              <a:t>Format</a:t>
            </a:r>
          </a:p>
        </p:txBody>
      </p:sp>
      <p:pic>
        <p:nvPicPr>
          <p:cNvPr id="8" name="Picture 34" descr="Resultado de imagem para poland flag">
            <a:extLst>
              <a:ext uri="{FF2B5EF4-FFF2-40B4-BE49-F238E27FC236}">
                <a16:creationId xmlns:a16="http://schemas.microsoft.com/office/drawing/2014/main" id="{B038112B-E7F6-4920-9DEB-406C77994D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676647" y="630552"/>
            <a:ext cx="1252581" cy="7885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28">
            <a:extLst>
              <a:ext uri="{FF2B5EF4-FFF2-40B4-BE49-F238E27FC236}">
                <a16:creationId xmlns:a16="http://schemas.microsoft.com/office/drawing/2014/main" id="{D1598770-C00E-48CC-80AA-D7B3DD6FCE83}"/>
              </a:ext>
            </a:extLst>
          </p:cNvPr>
          <p:cNvSpPr/>
          <p:nvPr/>
        </p:nvSpPr>
        <p:spPr>
          <a:xfrm>
            <a:off x="5676647" y="1439485"/>
            <a:ext cx="12525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cap="all" dirty="0">
                <a:latin typeface="+mj-lt"/>
                <a:cs typeface="Segoe UI Light" panose="020B0502040204020203" pitchFamily="34" charset="0"/>
              </a:rPr>
              <a:t>POLEN</a:t>
            </a:r>
            <a:endParaRPr lang="pt-BR" sz="1400" cap="all" dirty="0">
              <a:latin typeface="+mj-lt"/>
              <a:cs typeface="Segoe UI Light" panose="020B0502040204020203" pitchFamily="34" charset="0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092206F4-B770-402F-9D49-172D1936B1BE}"/>
              </a:ext>
            </a:extLst>
          </p:cNvPr>
          <p:cNvSpPr/>
          <p:nvPr/>
        </p:nvSpPr>
        <p:spPr>
          <a:xfrm>
            <a:off x="-2" y="1908356"/>
            <a:ext cx="6929229" cy="62949"/>
          </a:xfrm>
          <a:prstGeom prst="rect">
            <a:avLst/>
          </a:prstGeom>
          <a:solidFill>
            <a:srgbClr val="EAD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dirty="0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62EFA29C-5A10-4D8E-B540-24CBF6448D54}"/>
              </a:ext>
            </a:extLst>
          </p:cNvPr>
          <p:cNvSpPr/>
          <p:nvPr/>
        </p:nvSpPr>
        <p:spPr>
          <a:xfrm>
            <a:off x="-2" y="5722011"/>
            <a:ext cx="6929229" cy="66459"/>
          </a:xfrm>
          <a:prstGeom prst="rect">
            <a:avLst/>
          </a:prstGeom>
          <a:solidFill>
            <a:srgbClr val="EAD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dirty="0"/>
          </a:p>
        </p:txBody>
      </p:sp>
      <p:pic>
        <p:nvPicPr>
          <p:cNvPr id="18" name="Obraz 17" descr="Obraz zawierający rysunek&#10;&#10;Opis wygenerowany automatycznie">
            <a:extLst>
              <a:ext uri="{FF2B5EF4-FFF2-40B4-BE49-F238E27FC236}">
                <a16:creationId xmlns:a16="http://schemas.microsoft.com/office/drawing/2014/main" id="{97C1C533-B050-4BCA-9E85-4C10906B10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302" y="6083256"/>
            <a:ext cx="1011010" cy="51680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46DF56AE-3EB3-4DF4-8AC9-F9E23828BD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928" y="5896435"/>
            <a:ext cx="1254213" cy="906893"/>
          </a:xfrm>
          <a:prstGeom prst="rect">
            <a:avLst/>
          </a:prstGeom>
        </p:spPr>
      </p:pic>
      <p:pic>
        <p:nvPicPr>
          <p:cNvPr id="20" name="Obraz 19" descr="Obraz zawierający rysunek, żywność, koszula&#10;&#10;Opis wygenerowany automatycznie">
            <a:extLst>
              <a:ext uri="{FF2B5EF4-FFF2-40B4-BE49-F238E27FC236}">
                <a16:creationId xmlns:a16="http://schemas.microsoft.com/office/drawing/2014/main" id="{83F580F9-6FC5-47D3-B0DE-8776C8C100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58" y="6090263"/>
            <a:ext cx="672189" cy="51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24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upa 58">
            <a:extLst>
              <a:ext uri="{FF2B5EF4-FFF2-40B4-BE49-F238E27FC236}">
                <a16:creationId xmlns:a16="http://schemas.microsoft.com/office/drawing/2014/main" id="{06306D29-8672-2065-79C9-B4C7625D4CEB}"/>
              </a:ext>
            </a:extLst>
          </p:cNvPr>
          <p:cNvGrpSpPr/>
          <p:nvPr/>
        </p:nvGrpSpPr>
        <p:grpSpPr>
          <a:xfrm>
            <a:off x="1284129" y="1320805"/>
            <a:ext cx="9598899" cy="4305290"/>
            <a:chOff x="1284129" y="567556"/>
            <a:chExt cx="9598899" cy="4305290"/>
          </a:xfrm>
        </p:grpSpPr>
        <p:grpSp>
          <p:nvGrpSpPr>
            <p:cNvPr id="56" name="Grupa 55">
              <a:extLst>
                <a:ext uri="{FF2B5EF4-FFF2-40B4-BE49-F238E27FC236}">
                  <a16:creationId xmlns:a16="http://schemas.microsoft.com/office/drawing/2014/main" id="{E5E99513-B77E-9E6B-B4DB-752A0B8468C3}"/>
                </a:ext>
              </a:extLst>
            </p:cNvPr>
            <p:cNvGrpSpPr/>
            <p:nvPr/>
          </p:nvGrpSpPr>
          <p:grpSpPr>
            <a:xfrm>
              <a:off x="1284129" y="3769519"/>
              <a:ext cx="9581525" cy="1103327"/>
              <a:chOff x="1284129" y="3769519"/>
              <a:chExt cx="9581525" cy="1103327"/>
            </a:xfrm>
          </p:grpSpPr>
          <p:grpSp>
            <p:nvGrpSpPr>
              <p:cNvPr id="52" name="Grupa 51">
                <a:extLst>
                  <a:ext uri="{FF2B5EF4-FFF2-40B4-BE49-F238E27FC236}">
                    <a16:creationId xmlns:a16="http://schemas.microsoft.com/office/drawing/2014/main" id="{1E70B8E7-AEF9-4ACC-9506-4C5F8100A4D7}"/>
                  </a:ext>
                </a:extLst>
              </p:cNvPr>
              <p:cNvGrpSpPr/>
              <p:nvPr/>
            </p:nvGrpSpPr>
            <p:grpSpPr>
              <a:xfrm>
                <a:off x="1284129" y="3769519"/>
                <a:ext cx="1291086" cy="1084916"/>
                <a:chOff x="3841191" y="2314032"/>
                <a:chExt cx="1255757" cy="1053017"/>
              </a:xfrm>
            </p:grpSpPr>
            <p:pic>
              <p:nvPicPr>
                <p:cNvPr id="19" name="Grafika 18">
                  <a:extLst>
                    <a:ext uri="{FF2B5EF4-FFF2-40B4-BE49-F238E27FC236}">
                      <a16:creationId xmlns:a16="http://schemas.microsoft.com/office/drawing/2014/main" id="{F19C1F9C-36C9-4716-91F3-3607944DDA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63106" y="2314032"/>
                  <a:ext cx="1233842" cy="771149"/>
                </a:xfrm>
                <a:prstGeom prst="rect">
                  <a:avLst/>
                </a:prstGeom>
              </p:spPr>
            </p:pic>
            <p:sp>
              <p:nvSpPr>
                <p:cNvPr id="31" name="Prostokąt 30">
                  <a:extLst>
                    <a:ext uri="{FF2B5EF4-FFF2-40B4-BE49-F238E27FC236}">
                      <a16:creationId xmlns:a16="http://schemas.microsoft.com/office/drawing/2014/main" id="{982B45A5-E817-4FD4-9A26-ADB39B59A7F4}"/>
                    </a:ext>
                  </a:extLst>
                </p:cNvPr>
                <p:cNvSpPr/>
                <p:nvPr/>
              </p:nvSpPr>
              <p:spPr>
                <a:xfrm>
                  <a:off x="3841191" y="3090050"/>
                  <a:ext cx="1249960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de-DE" sz="12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Schweden</a:t>
                  </a:r>
                  <a:endParaRPr lang="de-DE" sz="1200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7" name="Grupa 36">
                <a:extLst>
                  <a:ext uri="{FF2B5EF4-FFF2-40B4-BE49-F238E27FC236}">
                    <a16:creationId xmlns:a16="http://schemas.microsoft.com/office/drawing/2014/main" id="{ED2370BC-F5BA-452E-BE83-F9CC6C9BBD46}"/>
                  </a:ext>
                </a:extLst>
              </p:cNvPr>
              <p:cNvGrpSpPr/>
              <p:nvPr/>
            </p:nvGrpSpPr>
            <p:grpSpPr>
              <a:xfrm>
                <a:off x="5564316" y="3769519"/>
                <a:ext cx="1176051" cy="1075170"/>
                <a:chOff x="1929704" y="597463"/>
                <a:chExt cx="1176051" cy="1075170"/>
              </a:xfrm>
            </p:grpSpPr>
            <p:pic>
              <p:nvPicPr>
                <p:cNvPr id="18" name="Picture 22" descr="Resultado de imagem para eslovaquia bandeira">
                  <a:extLst>
                    <a:ext uri="{FF2B5EF4-FFF2-40B4-BE49-F238E27FC236}">
                      <a16:creationId xmlns:a16="http://schemas.microsoft.com/office/drawing/2014/main" id="{87B164AB-3F89-4A0C-8D2E-FDF2CE6C5F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/>
              </p:blipFill>
              <p:spPr bwMode="auto">
                <a:xfrm>
                  <a:off x="1929705" y="597463"/>
                  <a:ext cx="1176050" cy="785376"/>
                </a:xfrm>
                <a:prstGeom prst="rect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" name="Prostokąt 2">
                  <a:extLst>
                    <a:ext uri="{FF2B5EF4-FFF2-40B4-BE49-F238E27FC236}">
                      <a16:creationId xmlns:a16="http://schemas.microsoft.com/office/drawing/2014/main" id="{58371DAE-6725-4F5A-B795-FB847DF3965B}"/>
                    </a:ext>
                  </a:extLst>
                </p:cNvPr>
                <p:cNvSpPr/>
                <p:nvPr/>
              </p:nvSpPr>
              <p:spPr>
                <a:xfrm>
                  <a:off x="1929704" y="1395634"/>
                  <a:ext cx="1176051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pl-PL" sz="1200" dirty="0" err="1">
                      <a:solidFill>
                        <a:srgbClr val="222222"/>
                      </a:solidFill>
                      <a:latin typeface="arial" panose="020B0604020202020204" pitchFamily="34" charset="0"/>
                    </a:rPr>
                    <a:t>Slowakei</a:t>
                  </a:r>
                  <a:endParaRPr lang="pl-PL" sz="1200" dirty="0"/>
                </a:p>
              </p:txBody>
            </p:sp>
          </p:grpSp>
          <p:grpSp>
            <p:nvGrpSpPr>
              <p:cNvPr id="55" name="Grupa 54">
                <a:extLst>
                  <a:ext uri="{FF2B5EF4-FFF2-40B4-BE49-F238E27FC236}">
                    <a16:creationId xmlns:a16="http://schemas.microsoft.com/office/drawing/2014/main" id="{02F8C5B2-DF77-48AA-BC19-8C4FF0521596}"/>
                  </a:ext>
                </a:extLst>
              </p:cNvPr>
              <p:cNvGrpSpPr/>
              <p:nvPr/>
            </p:nvGrpSpPr>
            <p:grpSpPr>
              <a:xfrm>
                <a:off x="9715724" y="3769519"/>
                <a:ext cx="1149930" cy="1076036"/>
                <a:chOff x="9637275" y="2316145"/>
                <a:chExt cx="1132966" cy="1060162"/>
              </a:xfrm>
            </p:grpSpPr>
            <p:pic>
              <p:nvPicPr>
                <p:cNvPr id="7" name="Picture 34" descr="Resultado de imagem para hungria bandeira">
                  <a:extLst>
                    <a:ext uri="{FF2B5EF4-FFF2-40B4-BE49-F238E27FC236}">
                      <a16:creationId xmlns:a16="http://schemas.microsoft.com/office/drawing/2014/main" id="{05962F8C-BA07-4BE5-B760-5670347EB2A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/>
              </p:blipFill>
              <p:spPr bwMode="auto">
                <a:xfrm>
                  <a:off x="9637275" y="2316145"/>
                  <a:ext cx="1132966" cy="783163"/>
                </a:xfrm>
                <a:prstGeom prst="rect">
                  <a:avLst/>
                </a:prstGeom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8" name="Prostokąt 27">
                  <a:extLst>
                    <a:ext uri="{FF2B5EF4-FFF2-40B4-BE49-F238E27FC236}">
                      <a16:creationId xmlns:a16="http://schemas.microsoft.com/office/drawing/2014/main" id="{1EEF06EF-15F3-4BF7-A037-128FD8CAD8A5}"/>
                    </a:ext>
                  </a:extLst>
                </p:cNvPr>
                <p:cNvSpPr/>
                <p:nvPr/>
              </p:nvSpPr>
              <p:spPr>
                <a:xfrm>
                  <a:off x="9637275" y="3099308"/>
                  <a:ext cx="1132966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pl-PL" sz="1200" dirty="0" err="1">
                      <a:solidFill>
                        <a:srgbClr val="222222"/>
                      </a:solidFill>
                      <a:latin typeface="Arial" panose="020B0604020202020204" pitchFamily="34" charset="0"/>
                    </a:rPr>
                    <a:t>Ungarn</a:t>
                  </a:r>
                  <a:r>
                    <a:rPr lang="pl-PL" sz="1200" dirty="0">
                      <a:solidFill>
                        <a:srgbClr val="222222"/>
                      </a:solidFill>
                      <a:latin typeface="Arial" panose="020B0604020202020204" pitchFamily="34" charset="0"/>
                    </a:rPr>
                    <a:t> </a:t>
                  </a:r>
                  <a:endParaRPr lang="pl-PL" sz="1200" dirty="0"/>
                </a:p>
              </p:txBody>
            </p:sp>
          </p:grpSp>
          <p:grpSp>
            <p:nvGrpSpPr>
              <p:cNvPr id="53" name="Grupa 52">
                <a:extLst>
                  <a:ext uri="{FF2B5EF4-FFF2-40B4-BE49-F238E27FC236}">
                    <a16:creationId xmlns:a16="http://schemas.microsoft.com/office/drawing/2014/main" id="{B2466F95-19B2-45AD-8281-A1D40B4CC04C}"/>
                  </a:ext>
                </a:extLst>
              </p:cNvPr>
              <p:cNvGrpSpPr/>
              <p:nvPr/>
            </p:nvGrpSpPr>
            <p:grpSpPr>
              <a:xfrm>
                <a:off x="3470418" y="3769519"/>
                <a:ext cx="1198695" cy="1103327"/>
                <a:chOff x="5198112" y="2303109"/>
                <a:chExt cx="1180996" cy="1087036"/>
              </a:xfrm>
            </p:grpSpPr>
            <p:pic>
              <p:nvPicPr>
                <p:cNvPr id="20" name="Grafika 19">
                  <a:extLst>
                    <a:ext uri="{FF2B5EF4-FFF2-40B4-BE49-F238E27FC236}">
                      <a16:creationId xmlns:a16="http://schemas.microsoft.com/office/drawing/2014/main" id="{62DA457B-B2F3-4B04-AF3B-C18AFFA1B9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198112" y="2303109"/>
                  <a:ext cx="1180996" cy="787330"/>
                </a:xfrm>
                <a:prstGeom prst="rect">
                  <a:avLst/>
                </a:prstGeom>
              </p:spPr>
            </p:pic>
            <p:sp>
              <p:nvSpPr>
                <p:cNvPr id="33" name="Prostokąt 32">
                  <a:extLst>
                    <a:ext uri="{FF2B5EF4-FFF2-40B4-BE49-F238E27FC236}">
                      <a16:creationId xmlns:a16="http://schemas.microsoft.com/office/drawing/2014/main" id="{D58E9876-2D40-4AE1-8677-02DF2DE34301}"/>
                    </a:ext>
                  </a:extLst>
                </p:cNvPr>
                <p:cNvSpPr/>
                <p:nvPr/>
              </p:nvSpPr>
              <p:spPr>
                <a:xfrm>
                  <a:off x="5409054" y="3113146"/>
                  <a:ext cx="759110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pl-PL" sz="1200" dirty="0" err="1">
                      <a:solidFill>
                        <a:srgbClr val="222222"/>
                      </a:solidFill>
                      <a:latin typeface="Arial" panose="020B0604020202020204" pitchFamily="34" charset="0"/>
                    </a:rPr>
                    <a:t>Schweiz</a:t>
                  </a:r>
                  <a:endParaRPr lang="pl-PL" sz="1200" dirty="0"/>
                </a:p>
              </p:txBody>
            </p:sp>
          </p:grpSp>
          <p:grpSp>
            <p:nvGrpSpPr>
              <p:cNvPr id="22" name="Grupa 21">
                <a:extLst>
                  <a:ext uri="{FF2B5EF4-FFF2-40B4-BE49-F238E27FC236}">
                    <a16:creationId xmlns:a16="http://schemas.microsoft.com/office/drawing/2014/main" id="{392A9FDF-1952-40F0-8EE8-238DBF9F8A85}"/>
                  </a:ext>
                </a:extLst>
              </p:cNvPr>
              <p:cNvGrpSpPr/>
              <p:nvPr/>
            </p:nvGrpSpPr>
            <p:grpSpPr>
              <a:xfrm>
                <a:off x="7635570" y="3769519"/>
                <a:ext cx="1184952" cy="1081017"/>
                <a:chOff x="8135337" y="2223759"/>
                <a:chExt cx="1189764" cy="1085407"/>
              </a:xfrm>
            </p:grpSpPr>
            <p:sp>
              <p:nvSpPr>
                <p:cNvPr id="26" name="Prostokąt 25">
                  <a:extLst>
                    <a:ext uri="{FF2B5EF4-FFF2-40B4-BE49-F238E27FC236}">
                      <a16:creationId xmlns:a16="http://schemas.microsoft.com/office/drawing/2014/main" id="{6EA28AE0-8F5D-4B2B-B57E-1B2AE32CB8E1}"/>
                    </a:ext>
                  </a:extLst>
                </p:cNvPr>
                <p:cNvSpPr/>
                <p:nvPr/>
              </p:nvSpPr>
              <p:spPr>
                <a:xfrm>
                  <a:off x="8135337" y="3032167"/>
                  <a:ext cx="1189764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de-DE" sz="12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Tschechien</a:t>
                  </a:r>
                  <a:endParaRPr lang="de-DE" sz="1200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8" name="Obraz 7">
                  <a:extLst>
                    <a:ext uri="{FF2B5EF4-FFF2-40B4-BE49-F238E27FC236}">
                      <a16:creationId xmlns:a16="http://schemas.microsoft.com/office/drawing/2014/main" id="{18AF1A4E-65F5-4B11-873A-4568C9E520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135337" y="2223759"/>
                  <a:ext cx="1189764" cy="793176"/>
                </a:xfrm>
                <a:prstGeom prst="rect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</p:grpSp>
        </p:grpSp>
        <p:grpSp>
          <p:nvGrpSpPr>
            <p:cNvPr id="57" name="Grupa 56">
              <a:extLst>
                <a:ext uri="{FF2B5EF4-FFF2-40B4-BE49-F238E27FC236}">
                  <a16:creationId xmlns:a16="http://schemas.microsoft.com/office/drawing/2014/main" id="{D82EA9E0-C5B9-2456-DB90-92D25EEAF3E9}"/>
                </a:ext>
              </a:extLst>
            </p:cNvPr>
            <p:cNvGrpSpPr/>
            <p:nvPr/>
          </p:nvGrpSpPr>
          <p:grpSpPr>
            <a:xfrm>
              <a:off x="1308100" y="2169230"/>
              <a:ext cx="9556750" cy="1104603"/>
              <a:chOff x="1308100" y="2006599"/>
              <a:chExt cx="9556750" cy="1104603"/>
            </a:xfrm>
          </p:grpSpPr>
          <p:grpSp>
            <p:nvGrpSpPr>
              <p:cNvPr id="43" name="Grupa 42">
                <a:extLst>
                  <a:ext uri="{FF2B5EF4-FFF2-40B4-BE49-F238E27FC236}">
                    <a16:creationId xmlns:a16="http://schemas.microsoft.com/office/drawing/2014/main" id="{A60A9490-C84A-4B17-A8D7-A2D5D8DBECF1}"/>
                  </a:ext>
                </a:extLst>
              </p:cNvPr>
              <p:cNvGrpSpPr/>
              <p:nvPr/>
            </p:nvGrpSpPr>
            <p:grpSpPr>
              <a:xfrm>
                <a:off x="4630806" y="2006599"/>
                <a:ext cx="1250084" cy="1089025"/>
                <a:chOff x="7595865" y="458248"/>
                <a:chExt cx="1214728" cy="1058224"/>
              </a:xfrm>
            </p:grpSpPr>
            <p:pic>
              <p:nvPicPr>
                <p:cNvPr id="11" name="Picture 532">
                  <a:extLst>
                    <a:ext uri="{FF2B5EF4-FFF2-40B4-BE49-F238E27FC236}">
                      <a16:creationId xmlns:a16="http://schemas.microsoft.com/office/drawing/2014/main" id="{659CFEA1-7D91-468D-BAA5-EEADB8CBA7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95865" y="458248"/>
                  <a:ext cx="1214728" cy="781225"/>
                </a:xfrm>
                <a:prstGeom prst="rect">
                  <a:avLst/>
                </a:prstGeom>
              </p:spPr>
            </p:pic>
            <p:sp>
              <p:nvSpPr>
                <p:cNvPr id="23" name="Prostokąt 22">
                  <a:extLst>
                    <a:ext uri="{FF2B5EF4-FFF2-40B4-BE49-F238E27FC236}">
                      <a16:creationId xmlns:a16="http://schemas.microsoft.com/office/drawing/2014/main" id="{079EF9DA-BF81-4F6B-AA12-9594735103B7}"/>
                    </a:ext>
                  </a:extLst>
                </p:cNvPr>
                <p:cNvSpPr/>
                <p:nvPr/>
              </p:nvSpPr>
              <p:spPr>
                <a:xfrm>
                  <a:off x="7595865" y="1239473"/>
                  <a:ext cx="1214728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pl-PL" sz="1200" dirty="0">
                      <a:solidFill>
                        <a:srgbClr val="222222"/>
                      </a:solidFill>
                      <a:latin typeface="Arial" panose="020B0604020202020204" pitchFamily="34" charset="0"/>
                    </a:rPr>
                    <a:t>Katar</a:t>
                  </a:r>
                  <a:endParaRPr lang="pl-PL" sz="1200" dirty="0"/>
                </a:p>
              </p:txBody>
            </p:sp>
          </p:grpSp>
          <p:grpSp>
            <p:nvGrpSpPr>
              <p:cNvPr id="40" name="Grupa 39">
                <a:extLst>
                  <a:ext uri="{FF2B5EF4-FFF2-40B4-BE49-F238E27FC236}">
                    <a16:creationId xmlns:a16="http://schemas.microsoft.com/office/drawing/2014/main" id="{A63AEB5E-BF25-6AE9-D39A-96393CDD6D0E}"/>
                  </a:ext>
                </a:extLst>
              </p:cNvPr>
              <p:cNvGrpSpPr/>
              <p:nvPr/>
            </p:nvGrpSpPr>
            <p:grpSpPr>
              <a:xfrm>
                <a:off x="9688800" y="2006599"/>
                <a:ext cx="1176050" cy="1060162"/>
                <a:chOff x="2681718" y="2237835"/>
                <a:chExt cx="1176050" cy="1060162"/>
              </a:xfrm>
            </p:grpSpPr>
            <p:pic>
              <p:nvPicPr>
                <p:cNvPr id="10" name="Picture 20" descr="Resultado de imagem para bandeira russia">
                  <a:extLst>
                    <a:ext uri="{FF2B5EF4-FFF2-40B4-BE49-F238E27FC236}">
                      <a16:creationId xmlns:a16="http://schemas.microsoft.com/office/drawing/2014/main" id="{579066E0-6CB4-41B3-8D1A-B7684AAF3E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/>
              </p:blipFill>
              <p:spPr bwMode="auto">
                <a:xfrm>
                  <a:off x="2681718" y="2237835"/>
                  <a:ext cx="1176050" cy="783163"/>
                </a:xfrm>
                <a:prstGeom prst="rect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9" name="Prostokąt 28">
                  <a:extLst>
                    <a:ext uri="{FF2B5EF4-FFF2-40B4-BE49-F238E27FC236}">
                      <a16:creationId xmlns:a16="http://schemas.microsoft.com/office/drawing/2014/main" id="{F6EB1D61-C054-4D3F-9C2C-BE84C6181C02}"/>
                    </a:ext>
                  </a:extLst>
                </p:cNvPr>
                <p:cNvSpPr/>
                <p:nvPr/>
              </p:nvSpPr>
              <p:spPr>
                <a:xfrm>
                  <a:off x="2681718" y="3020998"/>
                  <a:ext cx="1176050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pl-PL" sz="1200" dirty="0" err="1">
                      <a:solidFill>
                        <a:srgbClr val="222222"/>
                      </a:solidFill>
                      <a:latin typeface="Arial" panose="020B0604020202020204" pitchFamily="34" charset="0"/>
                    </a:rPr>
                    <a:t>Russland</a:t>
                  </a:r>
                  <a:endParaRPr lang="pl-PL" sz="1200" dirty="0"/>
                </a:p>
              </p:txBody>
            </p:sp>
          </p:grpSp>
          <p:grpSp>
            <p:nvGrpSpPr>
              <p:cNvPr id="46" name="Grupa 45">
                <a:extLst>
                  <a:ext uri="{FF2B5EF4-FFF2-40B4-BE49-F238E27FC236}">
                    <a16:creationId xmlns:a16="http://schemas.microsoft.com/office/drawing/2014/main" id="{8F7EF7CC-66F5-481D-A5B7-468635272248}"/>
                  </a:ext>
                </a:extLst>
              </p:cNvPr>
              <p:cNvGrpSpPr/>
              <p:nvPr/>
            </p:nvGrpSpPr>
            <p:grpSpPr>
              <a:xfrm>
                <a:off x="6297535" y="2006599"/>
                <a:ext cx="1278078" cy="1095078"/>
                <a:chOff x="9612958" y="479822"/>
                <a:chExt cx="1249961" cy="1070987"/>
              </a:xfrm>
            </p:grpSpPr>
            <p:pic>
              <p:nvPicPr>
                <p:cNvPr id="17" name="Picture 14" descr="Resultado de imagem para bandeira noruega">
                  <a:extLst>
                    <a:ext uri="{FF2B5EF4-FFF2-40B4-BE49-F238E27FC236}">
                      <a16:creationId xmlns:a16="http://schemas.microsoft.com/office/drawing/2014/main" id="{613031DD-7B69-4986-B25F-A02B00E5F22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/>
              </p:blipFill>
              <p:spPr bwMode="auto">
                <a:xfrm>
                  <a:off x="9612958" y="479822"/>
                  <a:ext cx="1239437" cy="781224"/>
                </a:xfrm>
                <a:prstGeom prst="rect">
                  <a:avLst/>
                </a:prstGeom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Prostokąt 29">
                  <a:extLst>
                    <a:ext uri="{FF2B5EF4-FFF2-40B4-BE49-F238E27FC236}">
                      <a16:creationId xmlns:a16="http://schemas.microsoft.com/office/drawing/2014/main" id="{642AC6F3-B935-4585-AD7F-F70D522F5F17}"/>
                    </a:ext>
                  </a:extLst>
                </p:cNvPr>
                <p:cNvSpPr/>
                <p:nvPr/>
              </p:nvSpPr>
              <p:spPr>
                <a:xfrm>
                  <a:off x="9612958" y="1273810"/>
                  <a:ext cx="1249961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pl-PL" sz="1200" dirty="0" err="1">
                      <a:solidFill>
                        <a:srgbClr val="222222"/>
                      </a:solidFill>
                      <a:latin typeface="Arial" panose="020B0604020202020204" pitchFamily="34" charset="0"/>
                    </a:rPr>
                    <a:t>Norwegen</a:t>
                  </a:r>
                  <a:endParaRPr lang="pl-PL" sz="1200" dirty="0"/>
                </a:p>
              </p:txBody>
            </p:sp>
          </p:grpSp>
          <p:grpSp>
            <p:nvGrpSpPr>
              <p:cNvPr id="39" name="Grupa 38">
                <a:extLst>
                  <a:ext uri="{FF2B5EF4-FFF2-40B4-BE49-F238E27FC236}">
                    <a16:creationId xmlns:a16="http://schemas.microsoft.com/office/drawing/2014/main" id="{7056D3A5-9D3E-B739-E2F9-2941EE093A23}"/>
                  </a:ext>
                </a:extLst>
              </p:cNvPr>
              <p:cNvGrpSpPr/>
              <p:nvPr/>
            </p:nvGrpSpPr>
            <p:grpSpPr>
              <a:xfrm>
                <a:off x="7992258" y="2006599"/>
                <a:ext cx="1279896" cy="1104603"/>
                <a:chOff x="1122867" y="2252536"/>
                <a:chExt cx="1240948" cy="1070989"/>
              </a:xfrm>
            </p:grpSpPr>
            <p:pic>
              <p:nvPicPr>
                <p:cNvPr id="50" name="Picture 34" descr="Resultado de imagem para poland flag">
                  <a:extLst>
                    <a:ext uri="{FF2B5EF4-FFF2-40B4-BE49-F238E27FC236}">
                      <a16:creationId xmlns:a16="http://schemas.microsoft.com/office/drawing/2014/main" id="{3469BC9A-E15B-4F62-869A-BCB98FDC29B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/>
              </p:blipFill>
              <p:spPr bwMode="auto">
                <a:xfrm>
                  <a:off x="1122867" y="2252536"/>
                  <a:ext cx="1240948" cy="781226"/>
                </a:xfrm>
                <a:prstGeom prst="rect">
                  <a:avLst/>
                </a:prstGeom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1" name="Prostokąt 50">
                  <a:extLst>
                    <a:ext uri="{FF2B5EF4-FFF2-40B4-BE49-F238E27FC236}">
                      <a16:creationId xmlns:a16="http://schemas.microsoft.com/office/drawing/2014/main" id="{1F0E6C2B-09D1-47A8-B7DA-8A1299AA01CB}"/>
                    </a:ext>
                  </a:extLst>
                </p:cNvPr>
                <p:cNvSpPr/>
                <p:nvPr/>
              </p:nvSpPr>
              <p:spPr>
                <a:xfrm>
                  <a:off x="1122867" y="3046526"/>
                  <a:ext cx="1240948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pl-PL" sz="1200" dirty="0">
                      <a:solidFill>
                        <a:srgbClr val="222222"/>
                      </a:solidFill>
                      <a:latin typeface="Arial" panose="020B0604020202020204" pitchFamily="34" charset="0"/>
                    </a:rPr>
                    <a:t>Polen </a:t>
                  </a:r>
                  <a:endParaRPr lang="pl-PL" sz="1200" dirty="0"/>
                </a:p>
              </p:txBody>
            </p:sp>
          </p:grpSp>
          <p:grpSp>
            <p:nvGrpSpPr>
              <p:cNvPr id="27" name="Grupa 26">
                <a:extLst>
                  <a:ext uri="{FF2B5EF4-FFF2-40B4-BE49-F238E27FC236}">
                    <a16:creationId xmlns:a16="http://schemas.microsoft.com/office/drawing/2014/main" id="{75D3CCE1-A447-C741-6C3C-A2B320AAC4FA}"/>
                  </a:ext>
                </a:extLst>
              </p:cNvPr>
              <p:cNvGrpSpPr/>
              <p:nvPr/>
            </p:nvGrpSpPr>
            <p:grpSpPr>
              <a:xfrm>
                <a:off x="1308100" y="2006599"/>
                <a:ext cx="1299645" cy="1091720"/>
                <a:chOff x="4250973" y="3886799"/>
                <a:chExt cx="1275003" cy="1071020"/>
              </a:xfrm>
            </p:grpSpPr>
            <p:pic>
              <p:nvPicPr>
                <p:cNvPr id="9" name="Picture 16" descr="Resultado de imagem para bandeira reino unido">
                  <a:extLst>
                    <a:ext uri="{FF2B5EF4-FFF2-40B4-BE49-F238E27FC236}">
                      <a16:creationId xmlns:a16="http://schemas.microsoft.com/office/drawing/2014/main" id="{05823268-479A-425D-B6E9-CA62E06268F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/>
              </p:blipFill>
              <p:spPr bwMode="auto">
                <a:xfrm>
                  <a:off x="4250973" y="3886799"/>
                  <a:ext cx="1275003" cy="781226"/>
                </a:xfrm>
                <a:prstGeom prst="rect">
                  <a:avLst/>
                </a:prstGeom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4" name="Prostokąt 23">
                  <a:extLst>
                    <a:ext uri="{FF2B5EF4-FFF2-40B4-BE49-F238E27FC236}">
                      <a16:creationId xmlns:a16="http://schemas.microsoft.com/office/drawing/2014/main" id="{FE696C22-CDFE-42E8-9271-9ECF97B9E8E4}"/>
                    </a:ext>
                  </a:extLst>
                </p:cNvPr>
                <p:cNvSpPr/>
                <p:nvPr/>
              </p:nvSpPr>
              <p:spPr>
                <a:xfrm>
                  <a:off x="4250973" y="4680820"/>
                  <a:ext cx="1275002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de-DE" sz="1200" dirty="0">
                      <a:solidFill>
                        <a:srgbClr val="222222"/>
                      </a:solidFill>
                      <a:latin typeface="Arial" panose="020B0604020202020204" pitchFamily="34" charset="0"/>
                    </a:rPr>
                    <a:t>Großbritannien</a:t>
                  </a:r>
                  <a:endParaRPr lang="pl-PL" sz="1200" dirty="0"/>
                </a:p>
              </p:txBody>
            </p:sp>
          </p:grpSp>
          <p:grpSp>
            <p:nvGrpSpPr>
              <p:cNvPr id="38" name="Grupa 37">
                <a:extLst>
                  <a:ext uri="{FF2B5EF4-FFF2-40B4-BE49-F238E27FC236}">
                    <a16:creationId xmlns:a16="http://schemas.microsoft.com/office/drawing/2014/main" id="{FAE31A8D-F389-4BE9-A64A-36F90493CC67}"/>
                  </a:ext>
                </a:extLst>
              </p:cNvPr>
              <p:cNvGrpSpPr/>
              <p:nvPr/>
            </p:nvGrpSpPr>
            <p:grpSpPr>
              <a:xfrm>
                <a:off x="3024390" y="2006599"/>
                <a:ext cx="1189771" cy="1067959"/>
                <a:chOff x="412269" y="605241"/>
                <a:chExt cx="1176052" cy="1055645"/>
              </a:xfrm>
            </p:grpSpPr>
            <p:pic>
              <p:nvPicPr>
                <p:cNvPr id="21" name="Picture 36" descr="Flag of Ireland.svg">
                  <a:extLst>
                    <a:ext uri="{FF2B5EF4-FFF2-40B4-BE49-F238E27FC236}">
                      <a16:creationId xmlns:a16="http://schemas.microsoft.com/office/drawing/2014/main" id="{C46FD719-6557-4E5F-B402-FAAAE870571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/>
              </p:blipFill>
              <p:spPr bwMode="auto">
                <a:xfrm>
                  <a:off x="412271" y="605241"/>
                  <a:ext cx="1176050" cy="781350"/>
                </a:xfrm>
                <a:prstGeom prst="rect">
                  <a:avLst/>
                </a:prstGeom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Prostokąt 1">
                  <a:extLst>
                    <a:ext uri="{FF2B5EF4-FFF2-40B4-BE49-F238E27FC236}">
                      <a16:creationId xmlns:a16="http://schemas.microsoft.com/office/drawing/2014/main" id="{1FA5D5DD-C4F4-4452-964E-9F50BB668950}"/>
                    </a:ext>
                  </a:extLst>
                </p:cNvPr>
                <p:cNvSpPr/>
                <p:nvPr/>
              </p:nvSpPr>
              <p:spPr>
                <a:xfrm>
                  <a:off x="412269" y="1383887"/>
                  <a:ext cx="1176051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pl-PL" sz="1200" dirty="0" err="1">
                      <a:solidFill>
                        <a:srgbClr val="222222"/>
                      </a:solidFill>
                      <a:latin typeface="arial" panose="020B0604020202020204" pitchFamily="34" charset="0"/>
                    </a:rPr>
                    <a:t>Irland</a:t>
                  </a:r>
                  <a:endParaRPr lang="pl-PL" sz="1200" dirty="0"/>
                </a:p>
              </p:txBody>
            </p:sp>
          </p:grpSp>
        </p:grpSp>
        <p:grpSp>
          <p:nvGrpSpPr>
            <p:cNvPr id="58" name="Grupa 57">
              <a:extLst>
                <a:ext uri="{FF2B5EF4-FFF2-40B4-BE49-F238E27FC236}">
                  <a16:creationId xmlns:a16="http://schemas.microsoft.com/office/drawing/2014/main" id="{8A14B510-6F2F-A6BC-F12A-50EB3B77EBBB}"/>
                </a:ext>
              </a:extLst>
            </p:cNvPr>
            <p:cNvGrpSpPr/>
            <p:nvPr/>
          </p:nvGrpSpPr>
          <p:grpSpPr>
            <a:xfrm>
              <a:off x="1308100" y="567556"/>
              <a:ext cx="9574928" cy="1105988"/>
              <a:chOff x="1308100" y="567556"/>
              <a:chExt cx="9574928" cy="1105988"/>
            </a:xfrm>
          </p:grpSpPr>
          <p:grpSp>
            <p:nvGrpSpPr>
              <p:cNvPr id="41" name="Grupa 40">
                <a:extLst>
                  <a:ext uri="{FF2B5EF4-FFF2-40B4-BE49-F238E27FC236}">
                    <a16:creationId xmlns:a16="http://schemas.microsoft.com/office/drawing/2014/main" id="{D5557D5C-9AD5-4F3E-B235-47C0B7CC7999}"/>
                  </a:ext>
                </a:extLst>
              </p:cNvPr>
              <p:cNvGrpSpPr/>
              <p:nvPr/>
            </p:nvGrpSpPr>
            <p:grpSpPr>
              <a:xfrm>
                <a:off x="9698351" y="570914"/>
                <a:ext cx="1184677" cy="1059491"/>
                <a:chOff x="176791" y="590860"/>
                <a:chExt cx="1184677" cy="1059491"/>
              </a:xfrm>
            </p:grpSpPr>
            <p:pic>
              <p:nvPicPr>
                <p:cNvPr id="13" name="Picture 14" descr="Resultado de imagem para french flag">
                  <a:extLst>
                    <a:ext uri="{FF2B5EF4-FFF2-40B4-BE49-F238E27FC236}">
                      <a16:creationId xmlns:a16="http://schemas.microsoft.com/office/drawing/2014/main" id="{7CB49327-6ABB-48B2-A1E8-2F0A1E7B967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/>
              </p:blipFill>
              <p:spPr bwMode="auto">
                <a:xfrm>
                  <a:off x="176791" y="590860"/>
                  <a:ext cx="1184677" cy="791137"/>
                </a:xfrm>
                <a:prstGeom prst="rect">
                  <a:avLst/>
                </a:prstGeom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Prostokąt 24">
                  <a:extLst>
                    <a:ext uri="{FF2B5EF4-FFF2-40B4-BE49-F238E27FC236}">
                      <a16:creationId xmlns:a16="http://schemas.microsoft.com/office/drawing/2014/main" id="{215B59D5-3F04-480D-82C0-3FB1AAF81BCE}"/>
                    </a:ext>
                  </a:extLst>
                </p:cNvPr>
                <p:cNvSpPr/>
                <p:nvPr/>
              </p:nvSpPr>
              <p:spPr>
                <a:xfrm>
                  <a:off x="314625" y="1373352"/>
                  <a:ext cx="909223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sz="12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Frankreich</a:t>
                  </a:r>
                  <a:endParaRPr lang="de-DE" sz="1200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2" name="Grupa 41">
                <a:extLst>
                  <a:ext uri="{FF2B5EF4-FFF2-40B4-BE49-F238E27FC236}">
                    <a16:creationId xmlns:a16="http://schemas.microsoft.com/office/drawing/2014/main" id="{5A587719-2194-4304-A79B-6FF4171F1A6D}"/>
                  </a:ext>
                </a:extLst>
              </p:cNvPr>
              <p:cNvGrpSpPr/>
              <p:nvPr/>
            </p:nvGrpSpPr>
            <p:grpSpPr>
              <a:xfrm>
                <a:off x="7524719" y="575737"/>
                <a:ext cx="1285183" cy="1072926"/>
                <a:chOff x="794426" y="571109"/>
                <a:chExt cx="1285183" cy="1072926"/>
              </a:xfrm>
            </p:grpSpPr>
            <p:pic>
              <p:nvPicPr>
                <p:cNvPr id="16" name="Picture 28" descr="Resultado de imagem para finlandia bandeira">
                  <a:extLst>
                    <a:ext uri="{FF2B5EF4-FFF2-40B4-BE49-F238E27FC236}">
                      <a16:creationId xmlns:a16="http://schemas.microsoft.com/office/drawing/2014/main" id="{4F303054-F31B-4F2A-BF7E-19138284E2F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/>
              </p:blipFill>
              <p:spPr bwMode="auto">
                <a:xfrm>
                  <a:off x="794426" y="571109"/>
                  <a:ext cx="1285183" cy="783163"/>
                </a:xfrm>
                <a:prstGeom prst="rect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Prostokąt 31">
                  <a:extLst>
                    <a:ext uri="{FF2B5EF4-FFF2-40B4-BE49-F238E27FC236}">
                      <a16:creationId xmlns:a16="http://schemas.microsoft.com/office/drawing/2014/main" id="{12CCC89F-6F55-4A69-987B-50EEAA3D2951}"/>
                    </a:ext>
                  </a:extLst>
                </p:cNvPr>
                <p:cNvSpPr/>
                <p:nvPr/>
              </p:nvSpPr>
              <p:spPr>
                <a:xfrm>
                  <a:off x="794426" y="1367036"/>
                  <a:ext cx="1285183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pl-PL" sz="1200" dirty="0" err="1">
                      <a:solidFill>
                        <a:srgbClr val="222222"/>
                      </a:solidFill>
                      <a:latin typeface="Arial" panose="020B0604020202020204" pitchFamily="34" charset="0"/>
                    </a:rPr>
                    <a:t>Finnland</a:t>
                  </a:r>
                  <a:endParaRPr lang="pl-PL" sz="1200" dirty="0"/>
                </a:p>
              </p:txBody>
            </p:sp>
          </p:grpSp>
          <p:grpSp>
            <p:nvGrpSpPr>
              <p:cNvPr id="44" name="Grupa 43">
                <a:extLst>
                  <a:ext uri="{FF2B5EF4-FFF2-40B4-BE49-F238E27FC236}">
                    <a16:creationId xmlns:a16="http://schemas.microsoft.com/office/drawing/2014/main" id="{06B8FBB7-459A-4EB7-B8CC-836236E3C1A1}"/>
                  </a:ext>
                </a:extLst>
              </p:cNvPr>
              <p:cNvGrpSpPr/>
              <p:nvPr/>
            </p:nvGrpSpPr>
            <p:grpSpPr>
              <a:xfrm>
                <a:off x="5441511" y="567556"/>
                <a:ext cx="1194760" cy="1105988"/>
                <a:chOff x="1458123" y="443546"/>
                <a:chExt cx="1166753" cy="1080062"/>
              </a:xfrm>
            </p:grpSpPr>
            <p:pic>
              <p:nvPicPr>
                <p:cNvPr id="15" name="Picture 10" descr="Resultado de imagem para danish flag">
                  <a:extLst>
                    <a:ext uri="{FF2B5EF4-FFF2-40B4-BE49-F238E27FC236}">
                      <a16:creationId xmlns:a16="http://schemas.microsoft.com/office/drawing/2014/main" id="{046454E7-A81C-4541-B7CC-9BB9C6AAE3C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/>
              </p:blipFill>
              <p:spPr bwMode="auto">
                <a:xfrm>
                  <a:off x="1458123" y="443546"/>
                  <a:ext cx="1166753" cy="781224"/>
                </a:xfrm>
                <a:prstGeom prst="rect">
                  <a:avLst/>
                </a:prstGeom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5" name="Prostokąt 34">
                  <a:extLst>
                    <a:ext uri="{FF2B5EF4-FFF2-40B4-BE49-F238E27FC236}">
                      <a16:creationId xmlns:a16="http://schemas.microsoft.com/office/drawing/2014/main" id="{974CE2C5-0E8D-4B4A-85FA-7110E0CD94BD}"/>
                    </a:ext>
                  </a:extLst>
                </p:cNvPr>
                <p:cNvSpPr/>
                <p:nvPr/>
              </p:nvSpPr>
              <p:spPr>
                <a:xfrm>
                  <a:off x="1458123" y="1246609"/>
                  <a:ext cx="1166753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pl-PL" sz="1200" dirty="0" err="1">
                      <a:solidFill>
                        <a:srgbClr val="222222"/>
                      </a:solidFill>
                      <a:latin typeface="Arial" panose="020B0604020202020204" pitchFamily="34" charset="0"/>
                    </a:rPr>
                    <a:t>Dänemark</a:t>
                  </a:r>
                  <a:endParaRPr lang="pl-PL" sz="1200" dirty="0"/>
                </a:p>
              </p:txBody>
            </p:sp>
          </p:grpSp>
          <p:grpSp>
            <p:nvGrpSpPr>
              <p:cNvPr id="34" name="Grupa 33">
                <a:extLst>
                  <a:ext uri="{FF2B5EF4-FFF2-40B4-BE49-F238E27FC236}">
                    <a16:creationId xmlns:a16="http://schemas.microsoft.com/office/drawing/2014/main" id="{BB2C63EA-9874-537C-9B97-68320739AAA5}"/>
                  </a:ext>
                </a:extLst>
              </p:cNvPr>
              <p:cNvGrpSpPr/>
              <p:nvPr/>
            </p:nvGrpSpPr>
            <p:grpSpPr>
              <a:xfrm>
                <a:off x="3368387" y="570341"/>
                <a:ext cx="1184676" cy="1058225"/>
                <a:chOff x="810302" y="570341"/>
                <a:chExt cx="1184676" cy="1058225"/>
              </a:xfrm>
            </p:grpSpPr>
            <p:pic>
              <p:nvPicPr>
                <p:cNvPr id="12" name="Picture 4" descr="Resultado de imagem para bulgaria flag">
                  <a:extLst>
                    <a:ext uri="{FF2B5EF4-FFF2-40B4-BE49-F238E27FC236}">
                      <a16:creationId xmlns:a16="http://schemas.microsoft.com/office/drawing/2014/main" id="{4598E08E-4BA3-482B-ACC8-522DD215E4D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/>
              </p:blipFill>
              <p:spPr bwMode="auto">
                <a:xfrm>
                  <a:off x="810302" y="570341"/>
                  <a:ext cx="1184676" cy="781226"/>
                </a:xfrm>
                <a:prstGeom prst="rect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6" name="Prostokąt 35">
                  <a:extLst>
                    <a:ext uri="{FF2B5EF4-FFF2-40B4-BE49-F238E27FC236}">
                      <a16:creationId xmlns:a16="http://schemas.microsoft.com/office/drawing/2014/main" id="{F3D5D9D9-B3FB-4BFD-A4EF-C22320D96613}"/>
                    </a:ext>
                  </a:extLst>
                </p:cNvPr>
                <p:cNvSpPr/>
                <p:nvPr/>
              </p:nvSpPr>
              <p:spPr>
                <a:xfrm>
                  <a:off x="810302" y="1351567"/>
                  <a:ext cx="1184676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pl-PL" sz="1200" dirty="0" err="1">
                      <a:solidFill>
                        <a:srgbClr val="222222"/>
                      </a:solidFill>
                      <a:latin typeface="Arial" panose="020B0604020202020204" pitchFamily="34" charset="0"/>
                    </a:rPr>
                    <a:t>Bulgarien</a:t>
                  </a:r>
                  <a:endParaRPr lang="pl-PL" sz="1200" dirty="0"/>
                </a:p>
              </p:txBody>
            </p:sp>
          </p:grpSp>
          <p:grpSp>
            <p:nvGrpSpPr>
              <p:cNvPr id="4" name="Grupa 3">
                <a:extLst>
                  <a:ext uri="{FF2B5EF4-FFF2-40B4-BE49-F238E27FC236}">
                    <a16:creationId xmlns:a16="http://schemas.microsoft.com/office/drawing/2014/main" id="{F4C72D2F-C7B8-FAEC-B5F5-FA28E78F76A2}"/>
                  </a:ext>
                </a:extLst>
              </p:cNvPr>
              <p:cNvGrpSpPr/>
              <p:nvPr/>
            </p:nvGrpSpPr>
            <p:grpSpPr>
              <a:xfrm>
                <a:off x="1308100" y="570341"/>
                <a:ext cx="1171839" cy="1071020"/>
                <a:chOff x="6020425" y="3886799"/>
                <a:chExt cx="1171839" cy="1071020"/>
              </a:xfrm>
            </p:grpSpPr>
            <p:pic>
              <p:nvPicPr>
                <p:cNvPr id="5" name="Picture 16">
                  <a:extLst>
                    <a:ext uri="{FF2B5EF4-FFF2-40B4-BE49-F238E27FC236}">
                      <a16:creationId xmlns:a16="http://schemas.microsoft.com/office/drawing/2014/main" id="{DEEF415D-042D-BCA9-2874-76D1F50C779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6020425" y="3886799"/>
                  <a:ext cx="1171839" cy="781226"/>
                </a:xfrm>
                <a:prstGeom prst="rect">
                  <a:avLst/>
                </a:prstGeom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" name="Prostokąt 5">
                  <a:extLst>
                    <a:ext uri="{FF2B5EF4-FFF2-40B4-BE49-F238E27FC236}">
                      <a16:creationId xmlns:a16="http://schemas.microsoft.com/office/drawing/2014/main" id="{F3F5240A-5833-3FCE-7872-752926865230}"/>
                    </a:ext>
                  </a:extLst>
                </p:cNvPr>
                <p:cNvSpPr/>
                <p:nvPr/>
              </p:nvSpPr>
              <p:spPr>
                <a:xfrm>
                  <a:off x="6020425" y="4680820"/>
                  <a:ext cx="1171838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pl-PL" sz="1200" b="0" i="0" dirty="0" err="1">
                      <a:solidFill>
                        <a:srgbClr val="202124"/>
                      </a:solidFill>
                      <a:effectLst/>
                      <a:latin typeface="arial" panose="020B0604020202020204" pitchFamily="34" charset="0"/>
                    </a:rPr>
                    <a:t>Belgien</a:t>
                  </a:r>
                  <a:endParaRPr lang="pl-PL" sz="120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1731906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40</Words>
  <Application>Microsoft Office PowerPoint</Application>
  <PresentationFormat>Panoramiczny</PresentationFormat>
  <Paragraphs>35</Paragraphs>
  <Slides>3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8" baseType="lpstr">
      <vt:lpstr>Arial</vt:lpstr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Jacek Ruszkowski</dc:creator>
  <cp:lastModifiedBy>Marzena | stop2covid.org</cp:lastModifiedBy>
  <cp:revision>11</cp:revision>
  <dcterms:created xsi:type="dcterms:W3CDTF">2020-01-28T14:07:05Z</dcterms:created>
  <dcterms:modified xsi:type="dcterms:W3CDTF">2024-02-05T16:35:26Z</dcterms:modified>
</cp:coreProperties>
</file>